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3" r:id="rId15"/>
    <p:sldId id="270" r:id="rId16"/>
    <p:sldId id="271" r:id="rId17"/>
    <p:sldId id="272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A12CB-48B2-4C76-AC61-F8B7197F59FA}" v="201" dt="2022-12-14T22:02:05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dy Boatwright" userId="8085d2edf9827299" providerId="LiveId" clId="{555A12CB-48B2-4C76-AC61-F8B7197F59FA}"/>
    <pc:docChg chg="undo custSel addSld delSld modSld sldOrd">
      <pc:chgData name="Candy Boatwright" userId="8085d2edf9827299" providerId="LiveId" clId="{555A12CB-48B2-4C76-AC61-F8B7197F59FA}" dt="2022-12-14T22:02:05.815" v="946" actId="14826"/>
      <pc:docMkLst>
        <pc:docMk/>
      </pc:docMkLst>
      <pc:sldChg chg="modTransition">
        <pc:chgData name="Candy Boatwright" userId="8085d2edf9827299" providerId="LiveId" clId="{555A12CB-48B2-4C76-AC61-F8B7197F59FA}" dt="2022-12-14T20:23:03.782" v="905"/>
        <pc:sldMkLst>
          <pc:docMk/>
          <pc:sldMk cId="670189862" sldId="256"/>
        </pc:sldMkLst>
      </pc:sldChg>
      <pc:sldChg chg="modSp mod modTransition setBg">
        <pc:chgData name="Candy Boatwright" userId="8085d2edf9827299" providerId="LiveId" clId="{555A12CB-48B2-4C76-AC61-F8B7197F59FA}" dt="2022-12-14T20:23:03.782" v="905"/>
        <pc:sldMkLst>
          <pc:docMk/>
          <pc:sldMk cId="2305188608" sldId="257"/>
        </pc:sldMkLst>
        <pc:spChg chg="mod">
          <ac:chgData name="Candy Boatwright" userId="8085d2edf9827299" providerId="LiveId" clId="{555A12CB-48B2-4C76-AC61-F8B7197F59FA}" dt="2022-12-14T14:56:55.297" v="60" actId="255"/>
          <ac:spMkLst>
            <pc:docMk/>
            <pc:sldMk cId="2305188608" sldId="257"/>
            <ac:spMk id="2" creationId="{657281C9-C6F0-4778-0D5B-9B0068011B00}"/>
          </ac:spMkLst>
        </pc:spChg>
      </pc:sldChg>
      <pc:sldChg chg="addSp modSp new mod modTransition setBg">
        <pc:chgData name="Candy Boatwright" userId="8085d2edf9827299" providerId="LiveId" clId="{555A12CB-48B2-4C76-AC61-F8B7197F59FA}" dt="2022-12-14T20:23:03.782" v="905"/>
        <pc:sldMkLst>
          <pc:docMk/>
          <pc:sldMk cId="1999458379" sldId="258"/>
        </pc:sldMkLst>
        <pc:spChg chg="add">
          <ac:chgData name="Candy Boatwright" userId="8085d2edf9827299" providerId="LiveId" clId="{555A12CB-48B2-4C76-AC61-F8B7197F59FA}" dt="2022-12-14T14:26:49.458" v="8" actId="26606"/>
          <ac:spMkLst>
            <pc:docMk/>
            <pc:sldMk cId="1999458379" sldId="258"/>
            <ac:spMk id="8" creationId="{32BC26D8-82FB-445E-AA49-62A77D7C1EE0}"/>
          </ac:spMkLst>
        </pc:spChg>
        <pc:spChg chg="add">
          <ac:chgData name="Candy Boatwright" userId="8085d2edf9827299" providerId="LiveId" clId="{555A12CB-48B2-4C76-AC61-F8B7197F59FA}" dt="2022-12-14T14:26:49.458" v="8" actId="26606"/>
          <ac:spMkLst>
            <pc:docMk/>
            <pc:sldMk cId="1999458379" sldId="258"/>
            <ac:spMk id="10" creationId="{CB44330D-EA18-4254-AA95-EB49948539B8}"/>
          </ac:spMkLst>
        </pc:spChg>
        <pc:picChg chg="add mod">
          <ac:chgData name="Candy Boatwright" userId="8085d2edf9827299" providerId="LiveId" clId="{555A12CB-48B2-4C76-AC61-F8B7197F59FA}" dt="2022-12-14T14:26:49.458" v="8" actId="26606"/>
          <ac:picMkLst>
            <pc:docMk/>
            <pc:sldMk cId="1999458379" sldId="258"/>
            <ac:picMk id="3" creationId="{1EB9B26B-10F3-FD54-AE5B-4171FB5BC455}"/>
          </ac:picMkLst>
        </pc:picChg>
      </pc:sldChg>
      <pc:sldChg chg="modSp add mod ord modTransition setBg">
        <pc:chgData name="Candy Boatwright" userId="8085d2edf9827299" providerId="LiveId" clId="{555A12CB-48B2-4C76-AC61-F8B7197F59FA}" dt="2022-12-14T20:23:03.782" v="905"/>
        <pc:sldMkLst>
          <pc:docMk/>
          <pc:sldMk cId="2994600286" sldId="259"/>
        </pc:sldMkLst>
        <pc:spChg chg="mod">
          <ac:chgData name="Candy Boatwright" userId="8085d2edf9827299" providerId="LiveId" clId="{555A12CB-48B2-4C76-AC61-F8B7197F59FA}" dt="2022-12-14T14:57:35.577" v="81" actId="20577"/>
          <ac:spMkLst>
            <pc:docMk/>
            <pc:sldMk cId="2994600286" sldId="259"/>
            <ac:spMk id="2" creationId="{657281C9-C6F0-4778-0D5B-9B0068011B00}"/>
          </ac:spMkLst>
        </pc:spChg>
      </pc:sldChg>
      <pc:sldChg chg="modSp add mod modTransition setBg">
        <pc:chgData name="Candy Boatwright" userId="8085d2edf9827299" providerId="LiveId" clId="{555A12CB-48B2-4C76-AC61-F8B7197F59FA}" dt="2022-12-14T20:23:03.782" v="905"/>
        <pc:sldMkLst>
          <pc:docMk/>
          <pc:sldMk cId="1919764152" sldId="260"/>
        </pc:sldMkLst>
        <pc:spChg chg="mod">
          <ac:chgData name="Candy Boatwright" userId="8085d2edf9827299" providerId="LiveId" clId="{555A12CB-48B2-4C76-AC61-F8B7197F59FA}" dt="2022-12-14T14:58:51.145" v="123" actId="20577"/>
          <ac:spMkLst>
            <pc:docMk/>
            <pc:sldMk cId="1919764152" sldId="260"/>
            <ac:spMk id="2" creationId="{657281C9-C6F0-4778-0D5B-9B0068011B00}"/>
          </ac:spMkLst>
        </pc:spChg>
      </pc:sldChg>
      <pc:sldChg chg="addSp delSp modSp new mod modTransition setBg">
        <pc:chgData name="Candy Boatwright" userId="8085d2edf9827299" providerId="LiveId" clId="{555A12CB-48B2-4C76-AC61-F8B7197F59FA}" dt="2022-12-14T20:23:03.782" v="905"/>
        <pc:sldMkLst>
          <pc:docMk/>
          <pc:sldMk cId="2104371341" sldId="261"/>
        </pc:sldMkLst>
        <pc:spChg chg="add del">
          <ac:chgData name="Candy Boatwright" userId="8085d2edf9827299" providerId="LiveId" clId="{555A12CB-48B2-4C76-AC61-F8B7197F59FA}" dt="2022-12-14T15:01:58.864" v="135" actId="26606"/>
          <ac:spMkLst>
            <pc:docMk/>
            <pc:sldMk cId="2104371341" sldId="261"/>
            <ac:spMk id="8" creationId="{42A4FC2C-047E-45A5-965D-8E1E3BF09BC6}"/>
          </ac:spMkLst>
        </pc:spChg>
        <pc:spChg chg="add del">
          <ac:chgData name="Candy Boatwright" userId="8085d2edf9827299" providerId="LiveId" clId="{555A12CB-48B2-4C76-AC61-F8B7197F59FA}" dt="2022-12-14T15:02:02.739" v="137" actId="26606"/>
          <ac:spMkLst>
            <pc:docMk/>
            <pc:sldMk cId="2104371341" sldId="261"/>
            <ac:spMk id="10" creationId="{851012D1-8033-40B1-9EC0-91390FFC7403}"/>
          </ac:spMkLst>
        </pc:spChg>
        <pc:spChg chg="add del">
          <ac:chgData name="Candy Boatwright" userId="8085d2edf9827299" providerId="LiveId" clId="{555A12CB-48B2-4C76-AC61-F8B7197F59FA}" dt="2022-12-14T15:02:02.739" v="137" actId="26606"/>
          <ac:spMkLst>
            <pc:docMk/>
            <pc:sldMk cId="2104371341" sldId="261"/>
            <ac:spMk id="11" creationId="{569BBA9B-8F4E-4D2B-BEFA-41A475443377}"/>
          </ac:spMkLst>
        </pc:spChg>
        <pc:spChg chg="add del">
          <ac:chgData name="Candy Boatwright" userId="8085d2edf9827299" providerId="LiveId" clId="{555A12CB-48B2-4C76-AC61-F8B7197F59FA}" dt="2022-12-14T15:02:02.739" v="137" actId="26606"/>
          <ac:spMkLst>
            <pc:docMk/>
            <pc:sldMk cId="2104371341" sldId="261"/>
            <ac:spMk id="12" creationId="{2E80C965-DB6D-4F81-9E9E-B027384D0BD6}"/>
          </ac:spMkLst>
        </pc:spChg>
        <pc:spChg chg="add del">
          <ac:chgData name="Candy Boatwright" userId="8085d2edf9827299" providerId="LiveId" clId="{555A12CB-48B2-4C76-AC61-F8B7197F59FA}" dt="2022-12-14T15:02:02.739" v="137" actId="26606"/>
          <ac:spMkLst>
            <pc:docMk/>
            <pc:sldMk cId="2104371341" sldId="261"/>
            <ac:spMk id="14" creationId="{D291F021-C45C-4D44-A2B8-A789E386CC42}"/>
          </ac:spMkLst>
        </pc:spChg>
        <pc:spChg chg="add">
          <ac:chgData name="Candy Boatwright" userId="8085d2edf9827299" providerId="LiveId" clId="{555A12CB-48B2-4C76-AC61-F8B7197F59FA}" dt="2022-12-14T15:02:02.745" v="138" actId="26606"/>
          <ac:spMkLst>
            <pc:docMk/>
            <pc:sldMk cId="2104371341" sldId="261"/>
            <ac:spMk id="16" creationId="{42A4FC2C-047E-45A5-965D-8E1E3BF09BC6}"/>
          </ac:spMkLst>
        </pc:spChg>
        <pc:picChg chg="add mod">
          <ac:chgData name="Candy Boatwright" userId="8085d2edf9827299" providerId="LiveId" clId="{555A12CB-48B2-4C76-AC61-F8B7197F59FA}" dt="2022-12-14T15:02:02.745" v="138" actId="26606"/>
          <ac:picMkLst>
            <pc:docMk/>
            <pc:sldMk cId="2104371341" sldId="261"/>
            <ac:picMk id="3" creationId="{9A9EF2C2-050A-BB29-2B4B-92122E812923}"/>
          </ac:picMkLst>
        </pc:picChg>
      </pc:sldChg>
      <pc:sldChg chg="addSp modSp new mod modTransition setBg">
        <pc:chgData name="Candy Boatwright" userId="8085d2edf9827299" providerId="LiveId" clId="{555A12CB-48B2-4C76-AC61-F8B7197F59FA}" dt="2022-12-14T20:23:03.782" v="905"/>
        <pc:sldMkLst>
          <pc:docMk/>
          <pc:sldMk cId="1598075461" sldId="262"/>
        </pc:sldMkLst>
        <pc:spChg chg="add">
          <ac:chgData name="Candy Boatwright" userId="8085d2edf9827299" providerId="LiveId" clId="{555A12CB-48B2-4C76-AC61-F8B7197F59FA}" dt="2022-12-14T15:05:56.989" v="143" actId="26606"/>
          <ac:spMkLst>
            <pc:docMk/>
            <pc:sldMk cId="1598075461" sldId="262"/>
            <ac:spMk id="8" creationId="{3B432D73-5C38-474F-AF96-A3228731BF36}"/>
          </ac:spMkLst>
        </pc:spChg>
        <pc:picChg chg="add mod">
          <ac:chgData name="Candy Boatwright" userId="8085d2edf9827299" providerId="LiveId" clId="{555A12CB-48B2-4C76-AC61-F8B7197F59FA}" dt="2022-12-14T15:05:56.989" v="143" actId="26606"/>
          <ac:picMkLst>
            <pc:docMk/>
            <pc:sldMk cId="1598075461" sldId="262"/>
            <ac:picMk id="3" creationId="{259AD8AE-0E94-3E1A-41DF-B2F13134DEB1}"/>
          </ac:picMkLst>
        </pc:picChg>
      </pc:sldChg>
      <pc:sldChg chg="addSp delSp modSp new mod modTransition setBg">
        <pc:chgData name="Candy Boatwright" userId="8085d2edf9827299" providerId="LiveId" clId="{555A12CB-48B2-4C76-AC61-F8B7197F59FA}" dt="2022-12-14T20:23:03.782" v="905"/>
        <pc:sldMkLst>
          <pc:docMk/>
          <pc:sldMk cId="1154328576" sldId="263"/>
        </pc:sldMkLst>
        <pc:spChg chg="add">
          <ac:chgData name="Candy Boatwright" userId="8085d2edf9827299" providerId="LiveId" clId="{555A12CB-48B2-4C76-AC61-F8B7197F59FA}" dt="2022-12-14T15:12:19.980" v="158" actId="26606"/>
          <ac:spMkLst>
            <pc:docMk/>
            <pc:sldMk cId="1154328576" sldId="263"/>
            <ac:spMk id="5" creationId="{32BC26D8-82FB-445E-AA49-62A77D7C1EE0}"/>
          </ac:spMkLst>
        </pc:spChg>
        <pc:spChg chg="add">
          <ac:chgData name="Candy Boatwright" userId="8085d2edf9827299" providerId="LiveId" clId="{555A12CB-48B2-4C76-AC61-F8B7197F59FA}" dt="2022-12-14T15:12:19.980" v="158" actId="26606"/>
          <ac:spMkLst>
            <pc:docMk/>
            <pc:sldMk cId="1154328576" sldId="263"/>
            <ac:spMk id="6" creationId="{CB44330D-EA18-4254-AA95-EB49948539B8}"/>
          </ac:spMkLst>
        </pc:spChg>
        <pc:spChg chg="add del">
          <ac:chgData name="Candy Boatwright" userId="8085d2edf9827299" providerId="LiveId" clId="{555A12CB-48B2-4C76-AC61-F8B7197F59FA}" dt="2022-12-14T15:11:39.434" v="149" actId="26606"/>
          <ac:spMkLst>
            <pc:docMk/>
            <pc:sldMk cId="1154328576" sldId="263"/>
            <ac:spMk id="8" creationId="{3B432D73-5C38-474F-AF96-A3228731BF36}"/>
          </ac:spMkLst>
        </pc:spChg>
        <pc:spChg chg="add del">
          <ac:chgData name="Candy Boatwright" userId="8085d2edf9827299" providerId="LiveId" clId="{555A12CB-48B2-4C76-AC61-F8B7197F59FA}" dt="2022-12-14T15:12:09.194" v="155" actId="26606"/>
          <ac:spMkLst>
            <pc:docMk/>
            <pc:sldMk cId="1154328576" sldId="263"/>
            <ac:spMk id="10" creationId="{42A4FC2C-047E-45A5-965D-8E1E3BF09BC6}"/>
          </ac:spMkLst>
        </pc:spChg>
        <pc:picChg chg="add mod">
          <ac:chgData name="Candy Boatwright" userId="8085d2edf9827299" providerId="LiveId" clId="{555A12CB-48B2-4C76-AC61-F8B7197F59FA}" dt="2022-12-14T15:12:19.980" v="158" actId="26606"/>
          <ac:picMkLst>
            <pc:docMk/>
            <pc:sldMk cId="1154328576" sldId="263"/>
            <ac:picMk id="3" creationId="{6AADE477-92BD-2752-C191-2FAAF4B66A39}"/>
          </ac:picMkLst>
        </pc:picChg>
      </pc:sldChg>
      <pc:sldChg chg="addSp modSp new mod modTransition setBg">
        <pc:chgData name="Candy Boatwright" userId="8085d2edf9827299" providerId="LiveId" clId="{555A12CB-48B2-4C76-AC61-F8B7197F59FA}" dt="2022-12-14T20:23:03.782" v="905"/>
        <pc:sldMkLst>
          <pc:docMk/>
          <pc:sldMk cId="2092521873" sldId="264"/>
        </pc:sldMkLst>
        <pc:spChg chg="add">
          <ac:chgData name="Candy Boatwright" userId="8085d2edf9827299" providerId="LiveId" clId="{555A12CB-48B2-4C76-AC61-F8B7197F59FA}" dt="2022-12-14T15:18:03.267" v="163" actId="26606"/>
          <ac:spMkLst>
            <pc:docMk/>
            <pc:sldMk cId="2092521873" sldId="264"/>
            <ac:spMk id="8" creationId="{42A4FC2C-047E-45A5-965D-8E1E3BF09BC6}"/>
          </ac:spMkLst>
        </pc:spChg>
        <pc:picChg chg="add mod">
          <ac:chgData name="Candy Boatwright" userId="8085d2edf9827299" providerId="LiveId" clId="{555A12CB-48B2-4C76-AC61-F8B7197F59FA}" dt="2022-12-14T15:18:03.267" v="163" actId="26606"/>
          <ac:picMkLst>
            <pc:docMk/>
            <pc:sldMk cId="2092521873" sldId="264"/>
            <ac:picMk id="3" creationId="{EE04FAA7-26CD-06FB-DCF5-6EED91B4F427}"/>
          </ac:picMkLst>
        </pc:picChg>
      </pc:sldChg>
      <pc:sldChg chg="addSp delSp modSp new mod modTransition setBg">
        <pc:chgData name="Candy Boatwright" userId="8085d2edf9827299" providerId="LiveId" clId="{555A12CB-48B2-4C76-AC61-F8B7197F59FA}" dt="2022-12-14T20:23:03.782" v="905"/>
        <pc:sldMkLst>
          <pc:docMk/>
          <pc:sldMk cId="935145544" sldId="265"/>
        </pc:sldMkLst>
        <pc:spChg chg="add mod">
          <ac:chgData name="Candy Boatwright" userId="8085d2edf9827299" providerId="LiveId" clId="{555A12CB-48B2-4C76-AC61-F8B7197F59FA}" dt="2022-12-14T15:28:50.518" v="223" actId="207"/>
          <ac:spMkLst>
            <pc:docMk/>
            <pc:sldMk cId="935145544" sldId="265"/>
            <ac:spMk id="4" creationId="{E7E2FD58-0F4D-F956-A0BB-B70A53261988}"/>
          </ac:spMkLst>
        </pc:spChg>
        <pc:spChg chg="add del">
          <ac:chgData name="Candy Boatwright" userId="8085d2edf9827299" providerId="LiveId" clId="{555A12CB-48B2-4C76-AC61-F8B7197F59FA}" dt="2022-12-14T15:26:24.220" v="171" actId="26606"/>
          <ac:spMkLst>
            <pc:docMk/>
            <pc:sldMk cId="935145544" sldId="265"/>
            <ac:spMk id="5" creationId="{32BC26D8-82FB-445E-AA49-62A77D7C1EE0}"/>
          </ac:spMkLst>
        </pc:spChg>
        <pc:spChg chg="add del">
          <ac:chgData name="Candy Boatwright" userId="8085d2edf9827299" providerId="LiveId" clId="{555A12CB-48B2-4C76-AC61-F8B7197F59FA}" dt="2022-12-14T15:26:24.220" v="171" actId="26606"/>
          <ac:spMkLst>
            <pc:docMk/>
            <pc:sldMk cId="935145544" sldId="265"/>
            <ac:spMk id="6" creationId="{CB44330D-EA18-4254-AA95-EB49948539B8}"/>
          </ac:spMkLst>
        </pc:spChg>
        <pc:spChg chg="add del">
          <ac:chgData name="Candy Boatwright" userId="8085d2edf9827299" providerId="LiveId" clId="{555A12CB-48B2-4C76-AC61-F8B7197F59FA}" dt="2022-12-14T15:26:43.330" v="175" actId="26606"/>
          <ac:spMkLst>
            <pc:docMk/>
            <pc:sldMk cId="935145544" sldId="265"/>
            <ac:spMk id="7" creationId="{32BC26D8-82FB-445E-AA49-62A77D7C1EE0}"/>
          </ac:spMkLst>
        </pc:spChg>
        <pc:spChg chg="add del">
          <ac:chgData name="Candy Boatwright" userId="8085d2edf9827299" providerId="LiveId" clId="{555A12CB-48B2-4C76-AC61-F8B7197F59FA}" dt="2022-12-14T15:26:01.805" v="169" actId="26606"/>
          <ac:spMkLst>
            <pc:docMk/>
            <pc:sldMk cId="935145544" sldId="265"/>
            <ac:spMk id="8" creationId="{32BC26D8-82FB-445E-AA49-62A77D7C1EE0}"/>
          </ac:spMkLst>
        </pc:spChg>
        <pc:spChg chg="add del">
          <ac:chgData name="Candy Boatwright" userId="8085d2edf9827299" providerId="LiveId" clId="{555A12CB-48B2-4C76-AC61-F8B7197F59FA}" dt="2022-12-14T15:26:43.330" v="175" actId="26606"/>
          <ac:spMkLst>
            <pc:docMk/>
            <pc:sldMk cId="935145544" sldId="265"/>
            <ac:spMk id="9" creationId="{CB44330D-EA18-4254-AA95-EB49948539B8}"/>
          </ac:spMkLst>
        </pc:spChg>
        <pc:spChg chg="add del">
          <ac:chgData name="Candy Boatwright" userId="8085d2edf9827299" providerId="LiveId" clId="{555A12CB-48B2-4C76-AC61-F8B7197F59FA}" dt="2022-12-14T15:26:01.805" v="169" actId="26606"/>
          <ac:spMkLst>
            <pc:docMk/>
            <pc:sldMk cId="935145544" sldId="265"/>
            <ac:spMk id="10" creationId="{CB44330D-EA18-4254-AA95-EB49948539B8}"/>
          </ac:spMkLst>
        </pc:spChg>
        <pc:spChg chg="add">
          <ac:chgData name="Candy Boatwright" userId="8085d2edf9827299" providerId="LiveId" clId="{555A12CB-48B2-4C76-AC61-F8B7197F59FA}" dt="2022-12-14T15:26:43.345" v="176" actId="26606"/>
          <ac:spMkLst>
            <pc:docMk/>
            <pc:sldMk cId="935145544" sldId="265"/>
            <ac:spMk id="11" creationId="{01D0AF59-99C3-4251-AB9A-C966C6AD4400}"/>
          </ac:spMkLst>
        </pc:spChg>
        <pc:spChg chg="add">
          <ac:chgData name="Candy Boatwright" userId="8085d2edf9827299" providerId="LiveId" clId="{555A12CB-48B2-4C76-AC61-F8B7197F59FA}" dt="2022-12-14T15:26:43.345" v="176" actId="26606"/>
          <ac:spMkLst>
            <pc:docMk/>
            <pc:sldMk cId="935145544" sldId="265"/>
            <ac:spMk id="12" creationId="{1855405F-37A2-4869-9154-F8BE3BECE6C3}"/>
          </ac:spMkLst>
        </pc:spChg>
        <pc:picChg chg="add mod">
          <ac:chgData name="Candy Boatwright" userId="8085d2edf9827299" providerId="LiveId" clId="{555A12CB-48B2-4C76-AC61-F8B7197F59FA}" dt="2022-12-14T15:27:51.083" v="213" actId="1076"/>
          <ac:picMkLst>
            <pc:docMk/>
            <pc:sldMk cId="935145544" sldId="265"/>
            <ac:picMk id="3" creationId="{37BF532F-3BC5-4F71-0FFF-769B6AA573A5}"/>
          </ac:picMkLst>
        </pc:picChg>
      </pc:sldChg>
      <pc:sldChg chg="addSp delSp modSp new mod modTransition modAnim">
        <pc:chgData name="Candy Boatwright" userId="8085d2edf9827299" providerId="LiveId" clId="{555A12CB-48B2-4C76-AC61-F8B7197F59FA}" dt="2022-12-14T20:26:17.976" v="918"/>
        <pc:sldMkLst>
          <pc:docMk/>
          <pc:sldMk cId="851609872" sldId="266"/>
        </pc:sldMkLst>
        <pc:spChg chg="add mod">
          <ac:chgData name="Candy Boatwright" userId="8085d2edf9827299" providerId="LiveId" clId="{555A12CB-48B2-4C76-AC61-F8B7197F59FA}" dt="2022-12-14T15:43:08.433" v="237" actId="207"/>
          <ac:spMkLst>
            <pc:docMk/>
            <pc:sldMk cId="851609872" sldId="266"/>
            <ac:spMk id="7" creationId="{E7548007-AC9B-9F5F-C823-5D766A566094}"/>
          </ac:spMkLst>
        </pc:spChg>
        <pc:spChg chg="add mod">
          <ac:chgData name="Candy Boatwright" userId="8085d2edf9827299" providerId="LiveId" clId="{555A12CB-48B2-4C76-AC61-F8B7197F59FA}" dt="2022-12-14T15:43:36.233" v="243" actId="14100"/>
          <ac:spMkLst>
            <pc:docMk/>
            <pc:sldMk cId="851609872" sldId="266"/>
            <ac:spMk id="8" creationId="{60B553A3-00BF-9DBF-DAA4-6647950BDA0D}"/>
          </ac:spMkLst>
        </pc:spChg>
        <pc:spChg chg="add mod">
          <ac:chgData name="Candy Boatwright" userId="8085d2edf9827299" providerId="LiveId" clId="{555A12CB-48B2-4C76-AC61-F8B7197F59FA}" dt="2022-12-14T15:43:48.190" v="245" actId="207"/>
          <ac:spMkLst>
            <pc:docMk/>
            <pc:sldMk cId="851609872" sldId="266"/>
            <ac:spMk id="9" creationId="{EBF45C92-EFE3-71DD-A21C-BBECD2B310C7}"/>
          </ac:spMkLst>
        </pc:spChg>
        <pc:spChg chg="add mod">
          <ac:chgData name="Candy Boatwright" userId="8085d2edf9827299" providerId="LiveId" clId="{555A12CB-48B2-4C76-AC61-F8B7197F59FA}" dt="2022-12-14T15:43:58.813" v="247" actId="207"/>
          <ac:spMkLst>
            <pc:docMk/>
            <pc:sldMk cId="851609872" sldId="266"/>
            <ac:spMk id="10" creationId="{B8829C50-A2C7-1C78-46B2-06C6E0493D63}"/>
          </ac:spMkLst>
        </pc:spChg>
        <pc:spChg chg="add mod">
          <ac:chgData name="Candy Boatwright" userId="8085d2edf9827299" providerId="LiveId" clId="{555A12CB-48B2-4C76-AC61-F8B7197F59FA}" dt="2022-12-14T15:44:09.134" v="249" actId="207"/>
          <ac:spMkLst>
            <pc:docMk/>
            <pc:sldMk cId="851609872" sldId="266"/>
            <ac:spMk id="11" creationId="{68D14344-06C8-5AAE-1384-2C868E4C037D}"/>
          </ac:spMkLst>
        </pc:spChg>
        <pc:spChg chg="add mod">
          <ac:chgData name="Candy Boatwright" userId="8085d2edf9827299" providerId="LiveId" clId="{555A12CB-48B2-4C76-AC61-F8B7197F59FA}" dt="2022-12-14T15:44:29.209" v="254" actId="1076"/>
          <ac:spMkLst>
            <pc:docMk/>
            <pc:sldMk cId="851609872" sldId="266"/>
            <ac:spMk id="12" creationId="{3DD35311-2E88-33BE-18CB-2F66D955B42D}"/>
          </ac:spMkLst>
        </pc:spChg>
        <pc:spChg chg="add mod">
          <ac:chgData name="Candy Boatwright" userId="8085d2edf9827299" providerId="LiveId" clId="{555A12CB-48B2-4C76-AC61-F8B7197F59FA}" dt="2022-12-14T15:44:25.977" v="253" actId="207"/>
          <ac:spMkLst>
            <pc:docMk/>
            <pc:sldMk cId="851609872" sldId="266"/>
            <ac:spMk id="13" creationId="{B3FD2C4E-8111-F7D9-8ECF-A7CAA7297948}"/>
          </ac:spMkLst>
        </pc:spChg>
        <pc:picChg chg="add mod">
          <ac:chgData name="Candy Boatwright" userId="8085d2edf9827299" providerId="LiveId" clId="{555A12CB-48B2-4C76-AC61-F8B7197F59FA}" dt="2022-12-14T15:34:13.293" v="227" actId="962"/>
          <ac:picMkLst>
            <pc:docMk/>
            <pc:sldMk cId="851609872" sldId="266"/>
            <ac:picMk id="3" creationId="{E64E8AEC-1900-8C61-C090-19274119EAB7}"/>
          </ac:picMkLst>
        </pc:picChg>
        <pc:picChg chg="add del mod">
          <ac:chgData name="Candy Boatwright" userId="8085d2edf9827299" providerId="LiveId" clId="{555A12CB-48B2-4C76-AC61-F8B7197F59FA}" dt="2022-12-14T15:43:10.975" v="238" actId="478"/>
          <ac:picMkLst>
            <pc:docMk/>
            <pc:sldMk cId="851609872" sldId="266"/>
            <ac:picMk id="5" creationId="{9C5820BE-1BCC-7A32-8522-F99B3E2AAD2D}"/>
          </ac:picMkLst>
        </pc:picChg>
        <pc:picChg chg="add del mod">
          <ac:chgData name="Candy Boatwright" userId="8085d2edf9827299" providerId="LiveId" clId="{555A12CB-48B2-4C76-AC61-F8B7197F59FA}" dt="2022-12-14T15:43:12.104" v="239" actId="478"/>
          <ac:picMkLst>
            <pc:docMk/>
            <pc:sldMk cId="851609872" sldId="266"/>
            <ac:picMk id="6" creationId="{E8A4D351-7A9F-7F4C-209F-14478BB1D69A}"/>
          </ac:picMkLst>
        </pc:picChg>
      </pc:sldChg>
      <pc:sldChg chg="addSp modSp new del mod setBg setClrOvrMap">
        <pc:chgData name="Candy Boatwright" userId="8085d2edf9827299" providerId="LiveId" clId="{555A12CB-48B2-4C76-AC61-F8B7197F59FA}" dt="2022-12-14T16:40:11.427" v="342" actId="2696"/>
        <pc:sldMkLst>
          <pc:docMk/>
          <pc:sldMk cId="4012461888" sldId="267"/>
        </pc:sldMkLst>
        <pc:picChg chg="add mod">
          <ac:chgData name="Candy Boatwright" userId="8085d2edf9827299" providerId="LiveId" clId="{555A12CB-48B2-4C76-AC61-F8B7197F59FA}" dt="2022-12-14T15:51:18.753" v="275" actId="26606"/>
          <ac:picMkLst>
            <pc:docMk/>
            <pc:sldMk cId="4012461888" sldId="267"/>
            <ac:picMk id="3" creationId="{E6B03135-2364-F24C-29D3-80BFEF3B93F8}"/>
          </ac:picMkLst>
        </pc:picChg>
      </pc:sldChg>
      <pc:sldChg chg="addSp modSp new mod modTransition setBg setClrOvrMap">
        <pc:chgData name="Candy Boatwright" userId="8085d2edf9827299" providerId="LiveId" clId="{555A12CB-48B2-4C76-AC61-F8B7197F59FA}" dt="2022-12-14T20:23:03.782" v="905"/>
        <pc:sldMkLst>
          <pc:docMk/>
          <pc:sldMk cId="1805147129" sldId="268"/>
        </pc:sldMkLst>
        <pc:spChg chg="add mod">
          <ac:chgData name="Candy Boatwright" userId="8085d2edf9827299" providerId="LiveId" clId="{555A12CB-48B2-4C76-AC61-F8B7197F59FA}" dt="2022-12-14T16:04:59.005" v="336" actId="1076"/>
          <ac:spMkLst>
            <pc:docMk/>
            <pc:sldMk cId="1805147129" sldId="268"/>
            <ac:spMk id="4" creationId="{0AC018E9-191D-BFF7-B07E-7B06A9A05435}"/>
          </ac:spMkLst>
        </pc:spChg>
        <pc:picChg chg="add mod">
          <ac:chgData name="Candy Boatwright" userId="8085d2edf9827299" providerId="LiveId" clId="{555A12CB-48B2-4C76-AC61-F8B7197F59FA}" dt="2022-12-14T15:55:57.662" v="296" actId="1076"/>
          <ac:picMkLst>
            <pc:docMk/>
            <pc:sldMk cId="1805147129" sldId="268"/>
            <ac:picMk id="3" creationId="{C65F2F0A-965A-4A09-B313-9B9FFE37B984}"/>
          </ac:picMkLst>
        </pc:picChg>
      </pc:sldChg>
      <pc:sldChg chg="addSp delSp modSp new mod modTransition">
        <pc:chgData name="Candy Boatwright" userId="8085d2edf9827299" providerId="LiveId" clId="{555A12CB-48B2-4C76-AC61-F8B7197F59FA}" dt="2022-12-14T20:23:03.782" v="905"/>
        <pc:sldMkLst>
          <pc:docMk/>
          <pc:sldMk cId="2937491746" sldId="269"/>
        </pc:sldMkLst>
        <pc:spChg chg="add mod">
          <ac:chgData name="Candy Boatwright" userId="8085d2edf9827299" providerId="LiveId" clId="{555A12CB-48B2-4C76-AC61-F8B7197F59FA}" dt="2022-12-14T18:21:09.346" v="687" actId="207"/>
          <ac:spMkLst>
            <pc:docMk/>
            <pc:sldMk cId="2937491746" sldId="269"/>
            <ac:spMk id="4" creationId="{B5A35D52-C291-FA3D-0467-33C690127A2A}"/>
          </ac:spMkLst>
        </pc:spChg>
        <pc:spChg chg="add del mod">
          <ac:chgData name="Candy Boatwright" userId="8085d2edf9827299" providerId="LiveId" clId="{555A12CB-48B2-4C76-AC61-F8B7197F59FA}" dt="2022-12-14T18:16:13.801" v="642" actId="21"/>
          <ac:spMkLst>
            <pc:docMk/>
            <pc:sldMk cId="2937491746" sldId="269"/>
            <ac:spMk id="7" creationId="{12FFB3CF-F8DB-6E8D-B57B-AFB318FFCFE6}"/>
          </ac:spMkLst>
        </pc:spChg>
        <pc:spChg chg="add del mod">
          <ac:chgData name="Candy Boatwright" userId="8085d2edf9827299" providerId="LiveId" clId="{555A12CB-48B2-4C76-AC61-F8B7197F59FA}" dt="2022-12-14T16:49:27.936" v="438"/>
          <ac:spMkLst>
            <pc:docMk/>
            <pc:sldMk cId="2937491746" sldId="269"/>
            <ac:spMk id="8" creationId="{30B19E0B-69A1-2878-D10B-B2A8C0F59041}"/>
          </ac:spMkLst>
        </pc:spChg>
        <pc:spChg chg="add del mod">
          <ac:chgData name="Candy Boatwright" userId="8085d2edf9827299" providerId="LiveId" clId="{555A12CB-48B2-4C76-AC61-F8B7197F59FA}" dt="2022-12-14T18:16:20.426" v="644" actId="21"/>
          <ac:spMkLst>
            <pc:docMk/>
            <pc:sldMk cId="2937491746" sldId="269"/>
            <ac:spMk id="9" creationId="{E6D47527-7F9E-13DF-6E5C-20A9FA6E9408}"/>
          </ac:spMkLst>
        </pc:spChg>
        <pc:spChg chg="add del mod">
          <ac:chgData name="Candy Boatwright" userId="8085d2edf9827299" providerId="LiveId" clId="{555A12CB-48B2-4C76-AC61-F8B7197F59FA}" dt="2022-12-14T18:16:26.806" v="646" actId="21"/>
          <ac:spMkLst>
            <pc:docMk/>
            <pc:sldMk cId="2937491746" sldId="269"/>
            <ac:spMk id="11" creationId="{64AEC167-4E47-1095-B799-7546D33947C6}"/>
          </ac:spMkLst>
        </pc:spChg>
        <pc:picChg chg="add mod">
          <ac:chgData name="Candy Boatwright" userId="8085d2edf9827299" providerId="LiveId" clId="{555A12CB-48B2-4C76-AC61-F8B7197F59FA}" dt="2022-12-14T16:06:18.557" v="341" actId="29295"/>
          <ac:picMkLst>
            <pc:docMk/>
            <pc:sldMk cId="2937491746" sldId="269"/>
            <ac:picMk id="3" creationId="{BBF80B43-2593-B935-8A3E-BB9D7B811D9B}"/>
          </ac:picMkLst>
        </pc:picChg>
        <pc:picChg chg="add mod">
          <ac:chgData name="Candy Boatwright" userId="8085d2edf9827299" providerId="LiveId" clId="{555A12CB-48B2-4C76-AC61-F8B7197F59FA}" dt="2022-12-14T18:20:45.399" v="654" actId="1076"/>
          <ac:picMkLst>
            <pc:docMk/>
            <pc:sldMk cId="2937491746" sldId="269"/>
            <ac:picMk id="17" creationId="{01443524-7E3F-E70C-DE58-1D0B4CD4B4C9}"/>
          </ac:picMkLst>
        </pc:picChg>
        <pc:cxnChg chg="add del mod">
          <ac:chgData name="Candy Boatwright" userId="8085d2edf9827299" providerId="LiveId" clId="{555A12CB-48B2-4C76-AC61-F8B7197F59FA}" dt="2022-12-14T18:15:46.653" v="640" actId="478"/>
          <ac:cxnSpMkLst>
            <pc:docMk/>
            <pc:sldMk cId="2937491746" sldId="269"/>
            <ac:cxnSpMk id="6" creationId="{6BACB004-4AF8-B2EB-B6BE-527FC3842A82}"/>
          </ac:cxnSpMkLst>
        </pc:cxnChg>
        <pc:cxnChg chg="add del mod">
          <ac:chgData name="Candy Boatwright" userId="8085d2edf9827299" providerId="LiveId" clId="{555A12CB-48B2-4C76-AC61-F8B7197F59FA}" dt="2022-12-14T18:16:22.309" v="645" actId="478"/>
          <ac:cxnSpMkLst>
            <pc:docMk/>
            <pc:sldMk cId="2937491746" sldId="269"/>
            <ac:cxnSpMk id="10" creationId="{67942DE0-2E68-BB40-6CEF-C3ED35822EE7}"/>
          </ac:cxnSpMkLst>
        </pc:cxnChg>
        <pc:cxnChg chg="add del mod">
          <ac:chgData name="Candy Boatwright" userId="8085d2edf9827299" providerId="LiveId" clId="{555A12CB-48B2-4C76-AC61-F8B7197F59FA}" dt="2022-12-14T18:16:16.433" v="643" actId="478"/>
          <ac:cxnSpMkLst>
            <pc:docMk/>
            <pc:sldMk cId="2937491746" sldId="269"/>
            <ac:cxnSpMk id="15" creationId="{894F438A-6C92-CE98-867C-26A598A1A210}"/>
          </ac:cxnSpMkLst>
        </pc:cxnChg>
      </pc:sldChg>
      <pc:sldChg chg="addSp delSp modSp new mod modTransition setBg">
        <pc:chgData name="Candy Boatwright" userId="8085d2edf9827299" providerId="LiveId" clId="{555A12CB-48B2-4C76-AC61-F8B7197F59FA}" dt="2022-12-14T20:23:03.782" v="905"/>
        <pc:sldMkLst>
          <pc:docMk/>
          <pc:sldMk cId="1566468268" sldId="270"/>
        </pc:sldMkLst>
        <pc:spChg chg="add del">
          <ac:chgData name="Candy Boatwright" userId="8085d2edf9827299" providerId="LiveId" clId="{555A12CB-48B2-4C76-AC61-F8B7197F59FA}" dt="2022-12-14T17:30:43.581" v="448" actId="26606"/>
          <ac:spMkLst>
            <pc:docMk/>
            <pc:sldMk cId="1566468268" sldId="270"/>
            <ac:spMk id="8" creationId="{ED55A19D-297C-4231-AD1F-08EF9B4AA8F4}"/>
          </ac:spMkLst>
        </pc:spChg>
        <pc:spChg chg="add del">
          <ac:chgData name="Candy Boatwright" userId="8085d2edf9827299" providerId="LiveId" clId="{555A12CB-48B2-4C76-AC61-F8B7197F59FA}" dt="2022-12-14T17:30:43.581" v="448" actId="26606"/>
          <ac:spMkLst>
            <pc:docMk/>
            <pc:sldMk cId="1566468268" sldId="270"/>
            <ac:spMk id="10" creationId="{EBAB6C56-3D38-4923-996E-BD474BBB91E9}"/>
          </ac:spMkLst>
        </pc:spChg>
        <pc:spChg chg="add del">
          <ac:chgData name="Candy Boatwright" userId="8085d2edf9827299" providerId="LiveId" clId="{555A12CB-48B2-4C76-AC61-F8B7197F59FA}" dt="2022-12-14T17:30:43.581" v="448" actId="26606"/>
          <ac:spMkLst>
            <pc:docMk/>
            <pc:sldMk cId="1566468268" sldId="270"/>
            <ac:spMk id="12" creationId="{20CD21DB-082D-417D-A5AB-FC838AF9D944}"/>
          </ac:spMkLst>
        </pc:spChg>
        <pc:spChg chg="add">
          <ac:chgData name="Candy Boatwright" userId="8085d2edf9827299" providerId="LiveId" clId="{555A12CB-48B2-4C76-AC61-F8B7197F59FA}" dt="2022-12-14T17:30:43.589" v="449" actId="26606"/>
          <ac:spMkLst>
            <pc:docMk/>
            <pc:sldMk cId="1566468268" sldId="270"/>
            <ac:spMk id="14" creationId="{32BC26D8-82FB-445E-AA49-62A77D7C1EE0}"/>
          </ac:spMkLst>
        </pc:spChg>
        <pc:spChg chg="add">
          <ac:chgData name="Candy Boatwright" userId="8085d2edf9827299" providerId="LiveId" clId="{555A12CB-48B2-4C76-AC61-F8B7197F59FA}" dt="2022-12-14T17:30:43.589" v="449" actId="26606"/>
          <ac:spMkLst>
            <pc:docMk/>
            <pc:sldMk cId="1566468268" sldId="270"/>
            <ac:spMk id="15" creationId="{CB44330D-EA18-4254-AA95-EB49948539B8}"/>
          </ac:spMkLst>
        </pc:spChg>
        <pc:picChg chg="add mod">
          <ac:chgData name="Candy Boatwright" userId="8085d2edf9827299" providerId="LiveId" clId="{555A12CB-48B2-4C76-AC61-F8B7197F59FA}" dt="2022-12-14T17:30:43.589" v="449" actId="26606"/>
          <ac:picMkLst>
            <pc:docMk/>
            <pc:sldMk cId="1566468268" sldId="270"/>
            <ac:picMk id="3" creationId="{EF4B454B-095B-BA1C-EF07-CF67E8E1C040}"/>
          </ac:picMkLst>
        </pc:picChg>
      </pc:sldChg>
      <pc:sldChg chg="addSp delSp modSp new mod modTransition setBg">
        <pc:chgData name="Candy Boatwright" userId="8085d2edf9827299" providerId="LiveId" clId="{555A12CB-48B2-4C76-AC61-F8B7197F59FA}" dt="2022-12-14T20:23:03.782" v="905"/>
        <pc:sldMkLst>
          <pc:docMk/>
          <pc:sldMk cId="1882926334" sldId="271"/>
        </pc:sldMkLst>
        <pc:spChg chg="add del mod">
          <ac:chgData name="Candy Boatwright" userId="8085d2edf9827299" providerId="LiveId" clId="{555A12CB-48B2-4C76-AC61-F8B7197F59FA}" dt="2022-12-14T18:28:40.772" v="691" actId="21"/>
          <ac:spMkLst>
            <pc:docMk/>
            <pc:sldMk cId="1882926334" sldId="271"/>
            <ac:spMk id="4" creationId="{824168BF-7715-6783-5DF2-4B891A9D603A}"/>
          </ac:spMkLst>
        </pc:spChg>
        <pc:spChg chg="add">
          <ac:chgData name="Candy Boatwright" userId="8085d2edf9827299" providerId="LiveId" clId="{555A12CB-48B2-4C76-AC61-F8B7197F59FA}" dt="2022-12-14T18:30:17.430" v="698" actId="26606"/>
          <ac:spMkLst>
            <pc:docMk/>
            <pc:sldMk cId="1882926334" sldId="271"/>
            <ac:spMk id="11" creationId="{32BC26D8-82FB-445E-AA49-62A77D7C1EE0}"/>
          </ac:spMkLst>
        </pc:spChg>
        <pc:spChg chg="add">
          <ac:chgData name="Candy Boatwright" userId="8085d2edf9827299" providerId="LiveId" clId="{555A12CB-48B2-4C76-AC61-F8B7197F59FA}" dt="2022-12-14T18:30:17.430" v="698" actId="26606"/>
          <ac:spMkLst>
            <pc:docMk/>
            <pc:sldMk cId="1882926334" sldId="271"/>
            <ac:spMk id="13" creationId="{CB44330D-EA18-4254-AA95-EB49948539B8}"/>
          </ac:spMkLst>
        </pc:spChg>
        <pc:picChg chg="add del mod">
          <ac:chgData name="Candy Boatwright" userId="8085d2edf9827299" providerId="LiveId" clId="{555A12CB-48B2-4C76-AC61-F8B7197F59FA}" dt="2022-12-14T18:27:47.736" v="690" actId="478"/>
          <ac:picMkLst>
            <pc:docMk/>
            <pc:sldMk cId="1882926334" sldId="271"/>
            <ac:picMk id="3" creationId="{ADEC27AF-0158-5AEA-CEFB-1165ED310A33}"/>
          </ac:picMkLst>
        </pc:picChg>
        <pc:picChg chg="add mod">
          <ac:chgData name="Candy Boatwright" userId="8085d2edf9827299" providerId="LiveId" clId="{555A12CB-48B2-4C76-AC61-F8B7197F59FA}" dt="2022-12-14T18:30:17.430" v="698" actId="26606"/>
          <ac:picMkLst>
            <pc:docMk/>
            <pc:sldMk cId="1882926334" sldId="271"/>
            <ac:picMk id="6" creationId="{7E48CD05-A7A6-121F-9304-949171064C24}"/>
          </ac:picMkLst>
        </pc:picChg>
      </pc:sldChg>
      <pc:sldChg chg="addSp delSp modSp new mod modTransition">
        <pc:chgData name="Candy Boatwright" userId="8085d2edf9827299" providerId="LiveId" clId="{555A12CB-48B2-4C76-AC61-F8B7197F59FA}" dt="2022-12-14T20:40:48.323" v="942" actId="1076"/>
        <pc:sldMkLst>
          <pc:docMk/>
          <pc:sldMk cId="1571059186" sldId="272"/>
        </pc:sldMkLst>
        <pc:spChg chg="add mod">
          <ac:chgData name="Candy Boatwright" userId="8085d2edf9827299" providerId="LiveId" clId="{555A12CB-48B2-4C76-AC61-F8B7197F59FA}" dt="2022-12-14T19:57:19.837" v="750" actId="2711"/>
          <ac:spMkLst>
            <pc:docMk/>
            <pc:sldMk cId="1571059186" sldId="272"/>
            <ac:spMk id="4" creationId="{8E51D577-3416-30BD-5061-B3E78220E131}"/>
          </ac:spMkLst>
        </pc:spChg>
        <pc:spChg chg="add mod">
          <ac:chgData name="Candy Boatwright" userId="8085d2edf9827299" providerId="LiveId" clId="{555A12CB-48B2-4C76-AC61-F8B7197F59FA}" dt="2022-12-14T20:39:54.389" v="933" actId="1076"/>
          <ac:spMkLst>
            <pc:docMk/>
            <pc:sldMk cId="1571059186" sldId="272"/>
            <ac:spMk id="5" creationId="{E920FECB-CC4F-FC0B-A1B1-D90E31327BCD}"/>
          </ac:spMkLst>
        </pc:spChg>
        <pc:spChg chg="add mod">
          <ac:chgData name="Candy Boatwright" userId="8085d2edf9827299" providerId="LiveId" clId="{555A12CB-48B2-4C76-AC61-F8B7197F59FA}" dt="2022-12-14T20:40:06.184" v="934" actId="1076"/>
          <ac:spMkLst>
            <pc:docMk/>
            <pc:sldMk cId="1571059186" sldId="272"/>
            <ac:spMk id="6" creationId="{DF48241F-E003-CD24-CDC5-FE3D89AF81C5}"/>
          </ac:spMkLst>
        </pc:spChg>
        <pc:spChg chg="add mod">
          <ac:chgData name="Candy Boatwright" userId="8085d2edf9827299" providerId="LiveId" clId="{555A12CB-48B2-4C76-AC61-F8B7197F59FA}" dt="2022-12-14T19:57:27.645" v="751" actId="2711"/>
          <ac:spMkLst>
            <pc:docMk/>
            <pc:sldMk cId="1571059186" sldId="272"/>
            <ac:spMk id="7" creationId="{CA3DAF3B-D40E-85BF-93AE-44B1CB1AAEAB}"/>
          </ac:spMkLst>
        </pc:spChg>
        <pc:spChg chg="add mod">
          <ac:chgData name="Candy Boatwright" userId="8085d2edf9827299" providerId="LiveId" clId="{555A12CB-48B2-4C76-AC61-F8B7197F59FA}" dt="2022-12-14T20:00:01.942" v="775" actId="1076"/>
          <ac:spMkLst>
            <pc:docMk/>
            <pc:sldMk cId="1571059186" sldId="272"/>
            <ac:spMk id="8" creationId="{16A44F4C-B745-EC10-EC24-826E28344942}"/>
          </ac:spMkLst>
        </pc:spChg>
        <pc:picChg chg="add mod">
          <ac:chgData name="Candy Boatwright" userId="8085d2edf9827299" providerId="LiveId" clId="{555A12CB-48B2-4C76-AC61-F8B7197F59FA}" dt="2022-12-14T20:39:17.396" v="927" actId="1076"/>
          <ac:picMkLst>
            <pc:docMk/>
            <pc:sldMk cId="1571059186" sldId="272"/>
            <ac:picMk id="3" creationId="{D3F7550C-AFFD-B0C6-BF4C-9E7D6AC06587}"/>
          </ac:picMkLst>
        </pc:picChg>
        <pc:cxnChg chg="add mod">
          <ac:chgData name="Candy Boatwright" userId="8085d2edf9827299" providerId="LiveId" clId="{555A12CB-48B2-4C76-AC61-F8B7197F59FA}" dt="2022-12-14T20:39:22.479" v="928" actId="14100"/>
          <ac:cxnSpMkLst>
            <pc:docMk/>
            <pc:sldMk cId="1571059186" sldId="272"/>
            <ac:cxnSpMk id="10" creationId="{ABFA4CB4-9404-9E7A-9274-1D1742140684}"/>
          </ac:cxnSpMkLst>
        </pc:cxnChg>
        <pc:cxnChg chg="add del mod">
          <ac:chgData name="Candy Boatwright" userId="8085d2edf9827299" providerId="LiveId" clId="{555A12CB-48B2-4C76-AC61-F8B7197F59FA}" dt="2022-12-14T20:00:33.664" v="780" actId="478"/>
          <ac:cxnSpMkLst>
            <pc:docMk/>
            <pc:sldMk cId="1571059186" sldId="272"/>
            <ac:cxnSpMk id="12" creationId="{35A81B1F-A35F-CB57-A60F-CE933BD79694}"/>
          </ac:cxnSpMkLst>
        </pc:cxnChg>
        <pc:cxnChg chg="add mod">
          <ac:chgData name="Candy Boatwright" userId="8085d2edf9827299" providerId="LiveId" clId="{555A12CB-48B2-4C76-AC61-F8B7197F59FA}" dt="2022-12-14T20:40:48.323" v="942" actId="1076"/>
          <ac:cxnSpMkLst>
            <pc:docMk/>
            <pc:sldMk cId="1571059186" sldId="272"/>
            <ac:cxnSpMk id="14" creationId="{5BF5250F-2DB2-2C8A-7C6D-699A9B72BB9D}"/>
          </ac:cxnSpMkLst>
        </pc:cxnChg>
        <pc:cxnChg chg="add mod">
          <ac:chgData name="Candy Boatwright" userId="8085d2edf9827299" providerId="LiveId" clId="{555A12CB-48B2-4C76-AC61-F8B7197F59FA}" dt="2022-12-14T20:39:48.531" v="932" actId="14100"/>
          <ac:cxnSpMkLst>
            <pc:docMk/>
            <pc:sldMk cId="1571059186" sldId="272"/>
            <ac:cxnSpMk id="16" creationId="{8FEC6633-6298-447B-A5CF-CCE5463C1B43}"/>
          </ac:cxnSpMkLst>
        </pc:cxnChg>
        <pc:cxnChg chg="add del mod">
          <ac:chgData name="Candy Boatwright" userId="8085d2edf9827299" providerId="LiveId" clId="{555A12CB-48B2-4C76-AC61-F8B7197F59FA}" dt="2022-12-14T20:00:11.270" v="777" actId="478"/>
          <ac:cxnSpMkLst>
            <pc:docMk/>
            <pc:sldMk cId="1571059186" sldId="272"/>
            <ac:cxnSpMk id="18" creationId="{5E18295E-F4AD-1C6E-974C-6D214BDA9313}"/>
          </ac:cxnSpMkLst>
        </pc:cxnChg>
        <pc:cxnChg chg="add mod">
          <ac:chgData name="Candy Boatwright" userId="8085d2edf9827299" providerId="LiveId" clId="{555A12CB-48B2-4C76-AC61-F8B7197F59FA}" dt="2022-12-14T19:59:37.369" v="772" actId="13822"/>
          <ac:cxnSpMkLst>
            <pc:docMk/>
            <pc:sldMk cId="1571059186" sldId="272"/>
            <ac:cxnSpMk id="20" creationId="{12B814D3-FD8A-006F-7A98-B518435982DF}"/>
          </ac:cxnSpMkLst>
        </pc:cxnChg>
        <pc:cxnChg chg="add del">
          <ac:chgData name="Candy Boatwright" userId="8085d2edf9827299" providerId="LiveId" clId="{555A12CB-48B2-4C76-AC61-F8B7197F59FA}" dt="2022-12-14T19:59:50.143" v="774" actId="478"/>
          <ac:cxnSpMkLst>
            <pc:docMk/>
            <pc:sldMk cId="1571059186" sldId="272"/>
            <ac:cxnSpMk id="22" creationId="{59E92541-61EE-20CD-F9C1-A1D97AE57C67}"/>
          </ac:cxnSpMkLst>
        </pc:cxnChg>
        <pc:cxnChg chg="add">
          <ac:chgData name="Candy Boatwright" userId="8085d2edf9827299" providerId="LiveId" clId="{555A12CB-48B2-4C76-AC61-F8B7197F59FA}" dt="2022-12-14T20:00:27.256" v="778" actId="11529"/>
          <ac:cxnSpMkLst>
            <pc:docMk/>
            <pc:sldMk cId="1571059186" sldId="272"/>
            <ac:cxnSpMk id="24" creationId="{C23702BE-F59F-E0EA-2B43-E4330042AA44}"/>
          </ac:cxnSpMkLst>
        </pc:cxnChg>
        <pc:cxnChg chg="add del mod">
          <ac:chgData name="Candy Boatwright" userId="8085d2edf9827299" providerId="LiveId" clId="{555A12CB-48B2-4C76-AC61-F8B7197F59FA}" dt="2022-12-14T20:00:49.647" v="783" actId="478"/>
          <ac:cxnSpMkLst>
            <pc:docMk/>
            <pc:sldMk cId="1571059186" sldId="272"/>
            <ac:cxnSpMk id="26" creationId="{9989F58B-BE98-D526-31DC-856EDA8BEC4B}"/>
          </ac:cxnSpMkLst>
        </pc:cxnChg>
        <pc:cxnChg chg="add mod">
          <ac:chgData name="Candy Boatwright" userId="8085d2edf9827299" providerId="LiveId" clId="{555A12CB-48B2-4C76-AC61-F8B7197F59FA}" dt="2022-12-14T20:39:39.788" v="931" actId="14100"/>
          <ac:cxnSpMkLst>
            <pc:docMk/>
            <pc:sldMk cId="1571059186" sldId="272"/>
            <ac:cxnSpMk id="29" creationId="{B8E591A5-C869-4861-8D3E-8B46608C632B}"/>
          </ac:cxnSpMkLst>
        </pc:cxnChg>
        <pc:cxnChg chg="add mod">
          <ac:chgData name="Candy Boatwright" userId="8085d2edf9827299" providerId="LiveId" clId="{555A12CB-48B2-4C76-AC61-F8B7197F59FA}" dt="2022-12-14T20:40:13.858" v="936" actId="14100"/>
          <ac:cxnSpMkLst>
            <pc:docMk/>
            <pc:sldMk cId="1571059186" sldId="272"/>
            <ac:cxnSpMk id="32" creationId="{D97B0102-A0DB-F3E3-66D3-C03AF1E7745A}"/>
          </ac:cxnSpMkLst>
        </pc:cxnChg>
        <pc:cxnChg chg="add mod">
          <ac:chgData name="Candy Boatwright" userId="8085d2edf9827299" providerId="LiveId" clId="{555A12CB-48B2-4C76-AC61-F8B7197F59FA}" dt="2022-12-14T20:40:27.427" v="939" actId="14100"/>
          <ac:cxnSpMkLst>
            <pc:docMk/>
            <pc:sldMk cId="1571059186" sldId="272"/>
            <ac:cxnSpMk id="34" creationId="{CA854BB5-EF58-6E58-3EA0-EDCBA14BDB9D}"/>
          </ac:cxnSpMkLst>
        </pc:cxnChg>
      </pc:sldChg>
      <pc:sldChg chg="addSp delSp modSp new mod modTransition setBg">
        <pc:chgData name="Candy Boatwright" userId="8085d2edf9827299" providerId="LiveId" clId="{555A12CB-48B2-4C76-AC61-F8B7197F59FA}" dt="2022-12-14T22:02:05.815" v="946" actId="14826"/>
        <pc:sldMkLst>
          <pc:docMk/>
          <pc:sldMk cId="3422901113" sldId="273"/>
        </pc:sldMkLst>
        <pc:spChg chg="add del">
          <ac:chgData name="Candy Boatwright" userId="8085d2edf9827299" providerId="LiveId" clId="{555A12CB-48B2-4C76-AC61-F8B7197F59FA}" dt="2022-12-14T22:02:01.721" v="945" actId="26606"/>
          <ac:spMkLst>
            <pc:docMk/>
            <pc:sldMk cId="3422901113" sldId="273"/>
            <ac:spMk id="8" creationId="{42A4FC2C-047E-45A5-965D-8E1E3BF09BC6}"/>
          </ac:spMkLst>
        </pc:spChg>
        <pc:picChg chg="add mod">
          <ac:chgData name="Candy Boatwright" userId="8085d2edf9827299" providerId="LiveId" clId="{555A12CB-48B2-4C76-AC61-F8B7197F59FA}" dt="2022-12-14T22:02:05.815" v="946" actId="14826"/>
          <ac:picMkLst>
            <pc:docMk/>
            <pc:sldMk cId="3422901113" sldId="273"/>
            <ac:picMk id="3" creationId="{CA9AD5EC-5DC4-E4A0-8E15-011C57AC3BBA}"/>
          </ac:picMkLst>
        </pc:picChg>
      </pc:sldChg>
      <pc:sldChg chg="addSp modSp new mod modTransition">
        <pc:chgData name="Candy Boatwright" userId="8085d2edf9827299" providerId="LiveId" clId="{555A12CB-48B2-4C76-AC61-F8B7197F59FA}" dt="2022-12-14T20:23:03.782" v="905"/>
        <pc:sldMkLst>
          <pc:docMk/>
          <pc:sldMk cId="1966837962" sldId="274"/>
        </pc:sldMkLst>
        <pc:spChg chg="add mod">
          <ac:chgData name="Candy Boatwright" userId="8085d2edf9827299" providerId="LiveId" clId="{555A12CB-48B2-4C76-AC61-F8B7197F59FA}" dt="2022-12-14T20:06:48.755" v="846" actId="1076"/>
          <ac:spMkLst>
            <pc:docMk/>
            <pc:sldMk cId="1966837962" sldId="274"/>
            <ac:spMk id="4" creationId="{14C3F974-0E93-F451-15EF-0561D8C686D6}"/>
          </ac:spMkLst>
        </pc:spChg>
        <pc:picChg chg="add mod">
          <ac:chgData name="Candy Boatwright" userId="8085d2edf9827299" providerId="LiveId" clId="{555A12CB-48B2-4C76-AC61-F8B7197F59FA}" dt="2022-12-14T20:06:36.475" v="844" actId="14100"/>
          <ac:picMkLst>
            <pc:docMk/>
            <pc:sldMk cId="1966837962" sldId="274"/>
            <ac:picMk id="3" creationId="{4F5BE8B6-0383-2D1A-B071-814AA1A4243A}"/>
          </ac:picMkLst>
        </pc:picChg>
      </pc:sldChg>
      <pc:sldChg chg="addSp modSp new mod modTransition setBg setClrOvrMap">
        <pc:chgData name="Candy Boatwright" userId="8085d2edf9827299" providerId="LiveId" clId="{555A12CB-48B2-4C76-AC61-F8B7197F59FA}" dt="2022-12-14T20:23:03.782" v="905"/>
        <pc:sldMkLst>
          <pc:docMk/>
          <pc:sldMk cId="2923587858" sldId="275"/>
        </pc:sldMkLst>
        <pc:picChg chg="add mod">
          <ac:chgData name="Candy Boatwright" userId="8085d2edf9827299" providerId="LiveId" clId="{555A12CB-48B2-4C76-AC61-F8B7197F59FA}" dt="2022-12-14T20:11:39.908" v="851" actId="26606"/>
          <ac:picMkLst>
            <pc:docMk/>
            <pc:sldMk cId="2923587858" sldId="275"/>
            <ac:picMk id="3" creationId="{F6AA7626-6477-0D27-B0D2-A3A43E8DA664}"/>
          </ac:picMkLst>
        </pc:picChg>
      </pc:sldChg>
      <pc:sldChg chg="addSp delSp modSp new mod modTransition setBg modAnim setClrOvrMap">
        <pc:chgData name="Candy Boatwright" userId="8085d2edf9827299" providerId="LiveId" clId="{555A12CB-48B2-4C76-AC61-F8B7197F59FA}" dt="2022-12-14T20:37:57.950" v="922"/>
        <pc:sldMkLst>
          <pc:docMk/>
          <pc:sldMk cId="882961628" sldId="276"/>
        </pc:sldMkLst>
        <pc:spChg chg="add">
          <ac:chgData name="Candy Boatwright" userId="8085d2edf9827299" providerId="LiveId" clId="{555A12CB-48B2-4C76-AC61-F8B7197F59FA}" dt="2022-12-14T20:17:16.923" v="866" actId="26606"/>
          <ac:spMkLst>
            <pc:docMk/>
            <pc:sldMk cId="882961628" sldId="276"/>
            <ac:spMk id="5" creationId="{3B432D73-5C38-474F-AF96-A3228731BF36}"/>
          </ac:spMkLst>
        </pc:spChg>
        <pc:spChg chg="add del">
          <ac:chgData name="Candy Boatwright" userId="8085d2edf9827299" providerId="LiveId" clId="{555A12CB-48B2-4C76-AC61-F8B7197F59FA}" dt="2022-12-14T20:17:14.794" v="863" actId="26606"/>
          <ac:spMkLst>
            <pc:docMk/>
            <pc:sldMk cId="882961628" sldId="276"/>
            <ac:spMk id="8" creationId="{3B432D73-5C38-474F-AF96-A3228731BF36}"/>
          </ac:spMkLst>
        </pc:spChg>
        <pc:picChg chg="add mod">
          <ac:chgData name="Candy Boatwright" userId="8085d2edf9827299" providerId="LiveId" clId="{555A12CB-48B2-4C76-AC61-F8B7197F59FA}" dt="2022-12-14T20:17:16.923" v="866" actId="26606"/>
          <ac:picMkLst>
            <pc:docMk/>
            <pc:sldMk cId="882961628" sldId="276"/>
            <ac:picMk id="3" creationId="{F43B2827-AF9A-115F-9F8C-D2712B2603C8}"/>
          </ac:picMkLst>
        </pc:picChg>
        <pc:picChg chg="add mod">
          <ac:chgData name="Candy Boatwright" userId="8085d2edf9827299" providerId="LiveId" clId="{555A12CB-48B2-4C76-AC61-F8B7197F59FA}" dt="2022-12-14T20:19:55.654" v="880" actId="1076"/>
          <ac:picMkLst>
            <pc:docMk/>
            <pc:sldMk cId="882961628" sldId="276"/>
            <ac:picMk id="6" creationId="{5637F916-20A9-61AC-C6C3-6E1A838A08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4B97-0D56-D14E-3F18-F0F5774F9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1EDE9-BF67-4D4F-A369-43BA65BD9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557C6-4764-FFE6-34CF-E3B44BCD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4576B-3338-786D-8FEE-51A630480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091F7-97A1-F821-5A26-A0DC2D82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0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52F4-0741-FADE-4D33-AFE8F11B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31DEC-ACB7-DA74-F3DB-A01FFF397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25FD0-C26C-007A-3C10-325934889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0DEA7-DC1B-900C-C062-D005640F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84FDD-16BC-9CE7-59B1-15C8DB68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5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7F8AA-3FB8-69EB-8F90-8EF3634C3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01195-AA74-78F3-6BAE-88E76164C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A03E-EAFE-A529-9611-A7D7100C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EC6BC-01BF-ACF7-D093-6975CB24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0DA5-73AC-FED5-01BA-EF407551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4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2A8E-2238-55FE-EE7B-D281F727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415D-8347-0274-3E56-76C05CE94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C6558-0F97-1196-EDD8-17807F6FB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4A27A-8949-EAC3-4E23-190A6252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FB07-DC6D-22F4-D6A7-40F5501F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0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720F-9431-6E4E-4044-EA045C65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02745-8CFE-11B1-843C-0C201EF43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37B0B-A40F-B907-0F43-2BDCD2DF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7CC2D-33CF-48D5-5B4F-D38EF817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1DD72-FFF4-65ED-03C3-526EF95D8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3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BDF6-E564-78B9-860E-A46872C4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2A64-CF1B-4D9A-D510-1219059B3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DC6F3-1FB7-8DE3-6CB0-2E1B5D5BE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FD2A2-8E4E-0146-40CB-93ED4E14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D1CF-122B-DD39-461C-873A9E3E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19C83-C8E0-B210-C1EF-2AE9F858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9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904A-FB7D-4550-F28D-51B89C41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124EB-DF84-F61F-9AD1-F38D5247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560DC-6BA2-AEF4-FD48-5E98E95CD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C8453-DC94-A1AF-3F8D-AEBA0DF84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11D57-0409-0811-4249-1EA50B4EF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66C24-8F13-1F23-A9C0-185BFFF6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CCC8A-200A-35E7-8BF5-DB802380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4A09A-9292-CDDE-1E56-05452F43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69D5F-9630-496C-4398-4499C460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44796-EADC-6E88-B706-A96A8CB3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E7A6C-9C76-A5B8-E5F1-E7E7FD741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92A86-CAB6-5F72-7EAA-856DB765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9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77CFC3-AF58-756B-9DC4-44A64EBB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6462-5CD6-3575-22F2-8E45BB53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07AC8-C8E4-C59E-C50B-5CF1CCC3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2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DBE1-CA7A-6B24-A1DE-57AAC207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BC651-4BA7-879B-6A50-B26478D5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99E12-8AF8-1DA9-2DE5-48A8232AB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5E9BD-C5CC-E375-C33E-19650716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5A480-12B7-4EA2-7AA0-EE9CA4D4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9FD8E-418E-DF06-B4F2-BCFF21CC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1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0173-AB97-8E27-0558-DEB3168C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7B58DE-E9D7-DC32-F6DB-94FB3BA67C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4B53A-A8F1-D682-EC14-5E4111B2C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70CF5-B500-6D2A-3E75-E895526F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1FF62-F0E8-06E7-3B39-8E7AB7318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EF266-EBA5-2444-51F9-7D4CBE14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3ABBE-1A63-1956-5EFB-B40D203F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753C5-21B5-4822-93F7-8CB7C9A6F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4517-FCC2-BA00-3B83-63DAD58E7C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FF92E-6166-4286-8488-E9606112A765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2C5D1-EDEA-1FAD-53CF-D6BBA7BFD3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B5CFC-1FC9-BAB4-C4FD-D4FCAA805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B3292-3247-405F-ACA3-A77B121D7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16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variety&#10;&#10;Description automatically generated">
            <a:extLst>
              <a:ext uri="{FF2B5EF4-FFF2-40B4-BE49-F238E27FC236}">
                <a16:creationId xmlns:a16="http://schemas.microsoft.com/office/drawing/2014/main" id="{AAA8B9E6-E0B1-E258-2395-4827DF3FC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" b="14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37BF532F-3BC5-4F71-0FFF-769B6AA57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65" y="643467"/>
            <a:ext cx="4456852" cy="5571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E2FD58-0F4D-F956-A0BB-B70A53261988}"/>
              </a:ext>
            </a:extLst>
          </p:cNvPr>
          <p:cNvSpPr txBox="1"/>
          <p:nvPr/>
        </p:nvSpPr>
        <p:spPr>
          <a:xfrm>
            <a:off x="7021677" y="5364267"/>
            <a:ext cx="396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masis MT Pro Black" panose="02040A04050005020304" pitchFamily="18" charset="0"/>
              </a:rPr>
              <a:t>(The lion’s made of chocolate!)</a:t>
            </a:r>
          </a:p>
        </p:txBody>
      </p:sp>
    </p:spTree>
    <p:extLst>
      <p:ext uri="{BB962C8B-B14F-4D97-AF65-F5344CB8AC3E}">
        <p14:creationId xmlns:p14="http://schemas.microsoft.com/office/powerpoint/2010/main" val="93514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64E8AEC-1900-8C61-C090-19274119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17" y="2890762"/>
            <a:ext cx="5306165" cy="1076475"/>
          </a:xfrm>
          <a:prstGeom prst="rect">
            <a:avLst/>
          </a:prstGeom>
        </p:spPr>
      </p:pic>
      <p:sp>
        <p:nvSpPr>
          <p:cNvPr id="7" name="Heart 6">
            <a:extLst>
              <a:ext uri="{FF2B5EF4-FFF2-40B4-BE49-F238E27FC236}">
                <a16:creationId xmlns:a16="http://schemas.microsoft.com/office/drawing/2014/main" id="{E7548007-AC9B-9F5F-C823-5D766A566094}"/>
              </a:ext>
            </a:extLst>
          </p:cNvPr>
          <p:cNvSpPr/>
          <p:nvPr/>
        </p:nvSpPr>
        <p:spPr>
          <a:xfrm>
            <a:off x="6954703" y="886265"/>
            <a:ext cx="993543" cy="94253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>
            <a:extLst>
              <a:ext uri="{FF2B5EF4-FFF2-40B4-BE49-F238E27FC236}">
                <a16:creationId xmlns:a16="http://schemas.microsoft.com/office/drawing/2014/main" id="{60B553A3-00BF-9DBF-DAA4-6647950BDA0D}"/>
              </a:ext>
            </a:extLst>
          </p:cNvPr>
          <p:cNvSpPr/>
          <p:nvPr/>
        </p:nvSpPr>
        <p:spPr>
          <a:xfrm>
            <a:off x="2646218" y="304800"/>
            <a:ext cx="796699" cy="73429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EBF45C92-EFE3-71DD-A21C-BBECD2B310C7}"/>
              </a:ext>
            </a:extLst>
          </p:cNvPr>
          <p:cNvSpPr/>
          <p:nvPr/>
        </p:nvSpPr>
        <p:spPr>
          <a:xfrm>
            <a:off x="4322618" y="886265"/>
            <a:ext cx="471055" cy="360644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B8829C50-A2C7-1C78-46B2-06C6E0493D63}"/>
              </a:ext>
            </a:extLst>
          </p:cNvPr>
          <p:cNvSpPr/>
          <p:nvPr/>
        </p:nvSpPr>
        <p:spPr>
          <a:xfrm>
            <a:off x="374073" y="170434"/>
            <a:ext cx="1787515" cy="176920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68D14344-06C8-5AAE-1384-2C868E4C037D}"/>
              </a:ext>
            </a:extLst>
          </p:cNvPr>
          <p:cNvSpPr/>
          <p:nvPr/>
        </p:nvSpPr>
        <p:spPr>
          <a:xfrm>
            <a:off x="5985164" y="170434"/>
            <a:ext cx="568036" cy="53614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3DD35311-2E88-33BE-18CB-2F66D955B42D}"/>
              </a:ext>
            </a:extLst>
          </p:cNvPr>
          <p:cNvSpPr/>
          <p:nvPr/>
        </p:nvSpPr>
        <p:spPr>
          <a:xfrm>
            <a:off x="10817736" y="457200"/>
            <a:ext cx="568036" cy="53614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B3FD2C4E-8111-F7D9-8ECF-A7CAA7297948}"/>
              </a:ext>
            </a:extLst>
          </p:cNvPr>
          <p:cNvSpPr/>
          <p:nvPr/>
        </p:nvSpPr>
        <p:spPr>
          <a:xfrm>
            <a:off x="8815475" y="1399735"/>
            <a:ext cx="1787515" cy="1491027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0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arranged, several, variety&#10;&#10;Description automatically generated">
            <a:extLst>
              <a:ext uri="{FF2B5EF4-FFF2-40B4-BE49-F238E27FC236}">
                <a16:creationId xmlns:a16="http://schemas.microsoft.com/office/drawing/2014/main" id="{C65F2F0A-965A-4A09-B313-9B9FFE37B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60" y="152126"/>
            <a:ext cx="9166079" cy="6553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C018E9-191D-BFF7-B07E-7B06A9A05435}"/>
              </a:ext>
            </a:extLst>
          </p:cNvPr>
          <p:cNvSpPr txBox="1"/>
          <p:nvPr/>
        </p:nvSpPr>
        <p:spPr>
          <a:xfrm>
            <a:off x="11059506" y="346587"/>
            <a:ext cx="461665" cy="616482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masis MT Pro Black" panose="02040A04050005020304" pitchFamily="18" charset="0"/>
              </a:rPr>
              <a:t>Disclaimer: This isn’t my drawer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1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BF80B43-2593-B935-8A3E-BB9D7B811D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35D52-C291-FA3D-0467-33C690127A2A}"/>
              </a:ext>
            </a:extLst>
          </p:cNvPr>
          <p:cNvSpPr txBox="1"/>
          <p:nvPr/>
        </p:nvSpPr>
        <p:spPr>
          <a:xfrm>
            <a:off x="2522223" y="5569411"/>
            <a:ext cx="714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masis MT Pro Black" panose="02040A04050005020304" pitchFamily="18" charset="0"/>
              </a:rPr>
              <a:t>Zotero…Citations Simplified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443524-7E3F-E70C-DE58-1D0B4CD4B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56989" y="881284"/>
            <a:ext cx="5078021" cy="38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9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fferent colored organizers">
            <a:extLst>
              <a:ext uri="{FF2B5EF4-FFF2-40B4-BE49-F238E27FC236}">
                <a16:creationId xmlns:a16="http://schemas.microsoft.com/office/drawing/2014/main" id="{CA9AD5EC-5DC4-E4A0-8E15-011C57AC3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3" y="0"/>
            <a:ext cx="11332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0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B454B-095B-BA1C-EF07-CF67E8E1C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6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E48CD05-A7A6-121F-9304-94917106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193462"/>
            <a:ext cx="10905066" cy="4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3F7550C-AFFD-B0C6-BF4C-9E7D6AC06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18" y="1825223"/>
            <a:ext cx="1726835" cy="2035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1D577-3416-30BD-5061-B3E78220E131}"/>
              </a:ext>
            </a:extLst>
          </p:cNvPr>
          <p:cNvSpPr txBox="1"/>
          <p:nvPr/>
        </p:nvSpPr>
        <p:spPr>
          <a:xfrm>
            <a:off x="2152357" y="1266092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Authors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0FECB-CC4F-FC0B-A1B1-D90E31327BCD}"/>
              </a:ext>
            </a:extLst>
          </p:cNvPr>
          <p:cNvSpPr txBox="1"/>
          <p:nvPr/>
        </p:nvSpPr>
        <p:spPr>
          <a:xfrm>
            <a:off x="8075338" y="2910559"/>
            <a:ext cx="240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Ingredients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8241F-E003-CD24-CDC5-FE3D89AF81C5}"/>
              </a:ext>
            </a:extLst>
          </p:cNvPr>
          <p:cNvSpPr txBox="1"/>
          <p:nvPr/>
        </p:nvSpPr>
        <p:spPr>
          <a:xfrm>
            <a:off x="9703672" y="1666988"/>
            <a:ext cx="317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Merchants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DAF3B-D40E-85BF-93AE-44B1CB1AAEAB}"/>
              </a:ext>
            </a:extLst>
          </p:cNvPr>
          <p:cNvSpPr txBox="1"/>
          <p:nvPr/>
        </p:nvSpPr>
        <p:spPr>
          <a:xfrm>
            <a:off x="450166" y="4431323"/>
            <a:ext cx="281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Publishers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44F4C-B745-EC10-EC24-826E28344942}"/>
              </a:ext>
            </a:extLst>
          </p:cNvPr>
          <p:cNvSpPr txBox="1"/>
          <p:nvPr/>
        </p:nvSpPr>
        <p:spPr>
          <a:xfrm>
            <a:off x="5427151" y="6305898"/>
            <a:ext cx="281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Farmers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FA4CB4-9404-9E7A-9274-1D1742140684}"/>
              </a:ext>
            </a:extLst>
          </p:cNvPr>
          <p:cNvCxnSpPr>
            <a:cxnSpLocks/>
          </p:cNvCxnSpPr>
          <p:nvPr/>
        </p:nvCxnSpPr>
        <p:spPr>
          <a:xfrm>
            <a:off x="2841674" y="1635424"/>
            <a:ext cx="2173954" cy="1105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5250F-2DB2-2C8A-7C6D-699A9B72BB9D}"/>
              </a:ext>
            </a:extLst>
          </p:cNvPr>
          <p:cNvCxnSpPr>
            <a:cxnSpLocks/>
          </p:cNvCxnSpPr>
          <p:nvPr/>
        </p:nvCxnSpPr>
        <p:spPr>
          <a:xfrm flipH="1">
            <a:off x="9466836" y="1926219"/>
            <a:ext cx="241017" cy="984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EC6633-6298-447B-A5CF-CCE5463C1B43}"/>
              </a:ext>
            </a:extLst>
          </p:cNvPr>
          <p:cNvCxnSpPr>
            <a:cxnSpLocks/>
          </p:cNvCxnSpPr>
          <p:nvPr/>
        </p:nvCxnSpPr>
        <p:spPr>
          <a:xfrm>
            <a:off x="6991843" y="3059668"/>
            <a:ext cx="1020899" cy="325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B814D3-FD8A-006F-7A98-B518435982DF}"/>
              </a:ext>
            </a:extLst>
          </p:cNvPr>
          <p:cNvCxnSpPr/>
          <p:nvPr/>
        </p:nvCxnSpPr>
        <p:spPr>
          <a:xfrm flipH="1">
            <a:off x="1100795" y="1635424"/>
            <a:ext cx="1503860" cy="2795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23702BE-F59F-E0EA-2B43-E4330042AA44}"/>
              </a:ext>
            </a:extLst>
          </p:cNvPr>
          <p:cNvCxnSpPr/>
          <p:nvPr/>
        </p:nvCxnSpPr>
        <p:spPr>
          <a:xfrm flipV="1">
            <a:off x="5902036" y="3325091"/>
            <a:ext cx="0" cy="11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E591A5-C869-4861-8D3E-8B46608C632B}"/>
              </a:ext>
            </a:extLst>
          </p:cNvPr>
          <p:cNvCxnSpPr>
            <a:cxnSpLocks/>
          </p:cNvCxnSpPr>
          <p:nvPr/>
        </p:nvCxnSpPr>
        <p:spPr>
          <a:xfrm flipH="1" flipV="1">
            <a:off x="2729345" y="1648691"/>
            <a:ext cx="3072788" cy="45581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7B0102-A0DB-F3E3-66D3-C03AF1E7745A}"/>
              </a:ext>
            </a:extLst>
          </p:cNvPr>
          <p:cNvCxnSpPr>
            <a:cxnSpLocks/>
          </p:cNvCxnSpPr>
          <p:nvPr/>
        </p:nvCxnSpPr>
        <p:spPr>
          <a:xfrm flipH="1">
            <a:off x="6217488" y="2188419"/>
            <a:ext cx="4379752" cy="4117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854BB5-EF58-6E58-3EA0-EDCBA14BDB9D}"/>
              </a:ext>
            </a:extLst>
          </p:cNvPr>
          <p:cNvCxnSpPr>
            <a:cxnSpLocks/>
          </p:cNvCxnSpPr>
          <p:nvPr/>
        </p:nvCxnSpPr>
        <p:spPr>
          <a:xfrm flipH="1">
            <a:off x="6067697" y="3354445"/>
            <a:ext cx="2491209" cy="2951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05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around a table with food on it&#10;&#10;Description automatically generated with medium confidence">
            <a:extLst>
              <a:ext uri="{FF2B5EF4-FFF2-40B4-BE49-F238E27FC236}">
                <a16:creationId xmlns:a16="http://schemas.microsoft.com/office/drawing/2014/main" id="{4F5BE8B6-0383-2D1A-B071-814AA1A42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5233"/>
            <a:ext cx="9828664" cy="5532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C3F974-0E93-F451-15EF-0561D8C686D6}"/>
              </a:ext>
            </a:extLst>
          </p:cNvPr>
          <p:cNvSpPr txBox="1"/>
          <p:nvPr/>
        </p:nvSpPr>
        <p:spPr>
          <a:xfrm>
            <a:off x="6386732" y="6032057"/>
            <a:ext cx="490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Amasis MT Pro Black" panose="02040A04050005020304" pitchFamily="18" charset="0"/>
              </a:rPr>
              <a:t>Spoiler Alert: </a:t>
            </a:r>
            <a:r>
              <a:rPr lang="en-US" dirty="0" err="1">
                <a:solidFill>
                  <a:srgbClr val="FF0000"/>
                </a:solidFill>
                <a:latin typeface="Amasis MT Pro Black" panose="02040A04050005020304" pitchFamily="18" charset="0"/>
              </a:rPr>
              <a:t>Syabira</a:t>
            </a:r>
            <a:r>
              <a:rPr lang="en-US" dirty="0">
                <a:solidFill>
                  <a:srgbClr val="FF0000"/>
                </a:solidFill>
                <a:latin typeface="Amasis MT Pro Black" panose="02040A04050005020304" pitchFamily="18" charset="0"/>
              </a:rPr>
              <a:t> won</a:t>
            </a:r>
          </a:p>
        </p:txBody>
      </p:sp>
    </p:spTree>
    <p:extLst>
      <p:ext uri="{BB962C8B-B14F-4D97-AF65-F5344CB8AC3E}">
        <p14:creationId xmlns:p14="http://schemas.microsoft.com/office/powerpoint/2010/main" val="19668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6AA7626-6477-0D27-B0D2-A3A43E8DA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8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81C9-C6F0-4778-0D5B-9B0068011B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8117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3300"/>
                </a:solidFill>
                <a:latin typeface="Amasis MT Pro Black" panose="020B0604020202020204" pitchFamily="18" charset="0"/>
              </a:rPr>
              <a:t>Past &amp; Future</a:t>
            </a:r>
          </a:p>
        </p:txBody>
      </p:sp>
    </p:spTree>
    <p:extLst>
      <p:ext uri="{BB962C8B-B14F-4D97-AF65-F5344CB8AC3E}">
        <p14:creationId xmlns:p14="http://schemas.microsoft.com/office/powerpoint/2010/main" val="230518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ke topped with cream and fresh fruit">
            <a:extLst>
              <a:ext uri="{FF2B5EF4-FFF2-40B4-BE49-F238E27FC236}">
                <a16:creationId xmlns:a16="http://schemas.microsoft.com/office/drawing/2014/main" id="{F43B2827-AF9A-115F-9F8C-D2712B260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0" b="270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637F916-20A9-61AC-C6C3-6E1A838A0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4" y="354933"/>
            <a:ext cx="4579571" cy="9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6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object, sandglass, indoor, glass&#10;&#10;Description automatically generated">
            <a:extLst>
              <a:ext uri="{FF2B5EF4-FFF2-40B4-BE49-F238E27FC236}">
                <a16:creationId xmlns:a16="http://schemas.microsoft.com/office/drawing/2014/main" id="{1EB9B26B-10F3-FD54-AE5B-4171FB5BC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29" y="643467"/>
            <a:ext cx="309194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5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6000"/>
                    </a14:imgEffect>
                  </a14:imgLayer>
                </a14:imgProps>
              </a:ext>
            </a:extLst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81C9-C6F0-4778-0D5B-9B0068011B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8117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3300"/>
                </a:solidFill>
                <a:latin typeface="Amasis MT Pro Black" panose="020B0604020202020204" pitchFamily="18" charset="0"/>
              </a:rPr>
              <a:t>Techniques &amp; Tools</a:t>
            </a:r>
          </a:p>
        </p:txBody>
      </p:sp>
    </p:spTree>
    <p:extLst>
      <p:ext uri="{BB962C8B-B14F-4D97-AF65-F5344CB8AC3E}">
        <p14:creationId xmlns:p14="http://schemas.microsoft.com/office/powerpoint/2010/main" val="299460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Empty folding chairs in rows">
            <a:extLst>
              <a:ext uri="{FF2B5EF4-FFF2-40B4-BE49-F238E27FC236}">
                <a16:creationId xmlns:a16="http://schemas.microsoft.com/office/drawing/2014/main" id="{9A9EF2C2-050A-BB29-2B4B-92122E812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115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6000"/>
                    </a14:imgEffect>
                  </a14:imgLayer>
                </a14:imgProps>
              </a:ext>
            </a:extLst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81C9-C6F0-4778-0D5B-9B0068011B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81171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solidFill>
                  <a:srgbClr val="FF3300"/>
                </a:solidFill>
                <a:latin typeface="Amasis MT Pro Black" panose="020B0604020202020204" pitchFamily="18" charset="0"/>
              </a:rPr>
              <a:t>Technology &amp;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9197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two people's hands pointing at laptop screen with stack of 4 books in background, one person holding a pen">
            <a:extLst>
              <a:ext uri="{FF2B5EF4-FFF2-40B4-BE49-F238E27FC236}">
                <a16:creationId xmlns:a16="http://schemas.microsoft.com/office/drawing/2014/main" id="{259AD8AE-0E94-3E1A-41DF-B2F13134D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7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5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up, table, sitting, indoor&#10;&#10;Description automatically generated">
            <a:extLst>
              <a:ext uri="{FF2B5EF4-FFF2-40B4-BE49-F238E27FC236}">
                <a16:creationId xmlns:a16="http://schemas.microsoft.com/office/drawing/2014/main" id="{6AADE477-92BD-2752-C191-2FAAF4B66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84" y="643467"/>
            <a:ext cx="36908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2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kitchen with white cabinets&#10;&#10;Description automatically generated with medium confidence">
            <a:extLst>
              <a:ext uri="{FF2B5EF4-FFF2-40B4-BE49-F238E27FC236}">
                <a16:creationId xmlns:a16="http://schemas.microsoft.com/office/drawing/2014/main" id="{EE04FAA7-26CD-06FB-DCF5-6EED91B4F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2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37</Words>
  <Application>Microsoft Office PowerPoint</Application>
  <PresentationFormat>Widescreen</PresentationFormat>
  <Paragraphs>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Amasis MT Pro Black</vt:lpstr>
      <vt:lpstr>Arial</vt:lpstr>
      <vt:lpstr>Calibri</vt:lpstr>
      <vt:lpstr>Calibri Light</vt:lpstr>
      <vt:lpstr>Office Theme</vt:lpstr>
      <vt:lpstr>PowerPoint Presentation</vt:lpstr>
      <vt:lpstr>Past &amp; Future</vt:lpstr>
      <vt:lpstr>PowerPoint Presentation</vt:lpstr>
      <vt:lpstr>Techniques &amp; Tools</vt:lpstr>
      <vt:lpstr>PowerPoint Presentation</vt:lpstr>
      <vt:lpstr>Technology &amp; Collaboration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Candy Boatwright</dc:creator>
  <cp:lastModifiedBy>Candy Boatwright</cp:lastModifiedBy>
  <cp:revision>1</cp:revision>
  <dcterms:created xsi:type="dcterms:W3CDTF">2022-12-14T13:54:10Z</dcterms:created>
  <dcterms:modified xsi:type="dcterms:W3CDTF">2022-12-14T22:02:14Z</dcterms:modified>
</cp:coreProperties>
</file>